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bfa77c0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8bfa77c0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bfa77c0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bfa77c0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bfa77c06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bfa77c0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bfa77c0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bfa77c0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c053e598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c053e598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bfa77c06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bfa77c06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c053e598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c053e598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Demo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Birds Are(n’t) Real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500" y="744575"/>
            <a:ext cx="2695999" cy="40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7866" y="1896079"/>
            <a:ext cx="4194668" cy="27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149" y="354950"/>
            <a:ext cx="1408225" cy="13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884950" y="3843875"/>
            <a:ext cx="337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 Burgess, </a:t>
            </a:r>
            <a:r>
              <a:rPr lang="en"/>
              <a:t>Grant Rainey,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Schneidau, Carmen Accampo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Sprint 2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63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 and assemble remaining Raspberry Pi hardware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(cables cameras splitters etc.)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QR code detection to Google BigQuery Cloud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distances between QR codes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Successfully detect and log QR code data to BigQuery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350" y="1152475"/>
            <a:ext cx="691825" cy="6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350" y="2148063"/>
            <a:ext cx="691825" cy="6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350" y="3012563"/>
            <a:ext cx="691825" cy="6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350" y="3877063"/>
            <a:ext cx="691825" cy="6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</a:t>
            </a:r>
            <a:r>
              <a:rPr lang="en"/>
              <a:t>Achievements </a:t>
            </a:r>
            <a:r>
              <a:rPr lang="en" sz="3466"/>
              <a:t>🏆</a:t>
            </a:r>
            <a:endParaRPr sz="3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detection on both live video feed and individual images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Booted the operating system on the RPi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virtual connection to RPi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RPi camera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 to display bounding boxes around detected QR codes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detect all QR codes in an image </a:t>
            </a:r>
            <a:r>
              <a:rPr lang="en"/>
              <a:t>simultaneously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general plan for where/how all hardware will be mounted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Achieved proof-of-concept for individualized bird activity summaries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45420" t="0"/>
          <a:stretch/>
        </p:blipFill>
        <p:spPr>
          <a:xfrm>
            <a:off x="292425" y="87000"/>
            <a:ext cx="4068301" cy="49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825" y="152400"/>
            <a:ext cx="39424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Setup Complete (At Last)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701" l="0" r="0" t="18061"/>
          <a:stretch/>
        </p:blipFill>
        <p:spPr>
          <a:xfrm>
            <a:off x="1297275" y="1017725"/>
            <a:ext cx="6549450" cy="32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7230700" y="4367425"/>
            <a:ext cx="278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AND…</a:t>
            </a:r>
            <a:endParaRPr sz="3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95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Setup Complete (At Last)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650" y="953513"/>
            <a:ext cx="5758699" cy="3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15106" l="0" r="0" t="3194"/>
          <a:stretch/>
        </p:blipFill>
        <p:spPr>
          <a:xfrm>
            <a:off x="0" y="0"/>
            <a:ext cx="49408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5272550" y="120225"/>
            <a:ext cx="353010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WE GOT TO SEE THE BIRDS!</a:t>
            </a:r>
            <a:endParaRPr b="1" sz="3900"/>
          </a:p>
        </p:txBody>
      </p:sp>
      <p:sp>
        <p:nvSpPr>
          <p:cNvPr id="101" name="Google Shape;101;p19"/>
          <p:cNvSpPr txBox="1"/>
          <p:nvPr/>
        </p:nvSpPr>
        <p:spPr>
          <a:xfrm>
            <a:off x="5410400" y="3760675"/>
            <a:ext cx="3254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(Still can not confirm their </a:t>
            </a:r>
            <a:r>
              <a:rPr lang="en"/>
              <a:t>existence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36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Steps for Sprint 3</a:t>
            </a:r>
            <a:endParaRPr sz="3020"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5274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Get Raspberry Pi streaming data to GCP’s BigQuery Database.</a:t>
            </a:r>
            <a:endParaRPr sz="2300"/>
          </a:p>
          <a:p>
            <a:pPr indent="-35274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Begin installation/positional optimization of the Raspberry Pi cameras.</a:t>
            </a:r>
            <a:endParaRPr sz="2300"/>
          </a:p>
          <a:p>
            <a:pPr indent="-35274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Work on error handling and “defensive programming” (Code Review)</a:t>
            </a:r>
            <a:endParaRPr sz="2300"/>
          </a:p>
          <a:p>
            <a:pPr indent="-35274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Explore most optimal remote access/software deployment methods for RPI</a:t>
            </a:r>
            <a:endParaRPr sz="2300"/>
          </a:p>
          <a:p>
            <a:pPr indent="-35274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Integrate distance formula/positional data formatting into bird activity summaries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